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7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8106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49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301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233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612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20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9445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274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868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61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395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0124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994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4568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00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11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781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A39FA-6156-44B7-9265-01352970C77D}" type="datetimeFigureOut">
              <a:rPr lang="es-MX" smtClean="0"/>
              <a:t>13/02/2019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D4BAA-7774-4E07-BD1C-B37AB6A7BC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4957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PUEBLOS MAGICOS</a:t>
            </a:r>
          </a:p>
          <a:p>
            <a:endParaRPr lang="es-MX" dirty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PUEBLA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001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Los 9 pueblos mágicos de puebla</a:t>
            </a:r>
            <a:endParaRPr lang="es-MX" dirty="0"/>
          </a:p>
        </p:txBody>
      </p:sp>
      <p:pic>
        <p:nvPicPr>
          <p:cNvPr id="2050" name="Picture 2" descr="Resultado de imagen para pueblos magicos de puebl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95" y="2441937"/>
            <a:ext cx="7696431" cy="377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70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CHIGNAHUAPAN</a:t>
            </a:r>
            <a:endParaRPr lang="es-MX" dirty="0"/>
          </a:p>
        </p:txBody>
      </p:sp>
      <p:pic>
        <p:nvPicPr>
          <p:cNvPr id="3074" name="Picture 2" descr="Resultado de imagen para chignahuap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833" y="2193925"/>
            <a:ext cx="7154334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28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CHOLULA</a:t>
            </a:r>
            <a:endParaRPr lang="es-MX" dirty="0"/>
          </a:p>
        </p:txBody>
      </p:sp>
      <p:pic>
        <p:nvPicPr>
          <p:cNvPr id="4098" name="Picture 2" descr="Resultado de imagen para cholul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27" y="2193925"/>
            <a:ext cx="7844346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44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CUETZALAN</a:t>
            </a:r>
            <a:endParaRPr lang="es-MX" dirty="0"/>
          </a:p>
        </p:txBody>
      </p:sp>
      <p:pic>
        <p:nvPicPr>
          <p:cNvPr id="5122" name="Picture 2" descr="Resultado de imagen para cuetzal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483788"/>
            <a:ext cx="5749637" cy="380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90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PAHUATLAN</a:t>
            </a:r>
            <a:endParaRPr lang="es-MX" dirty="0"/>
          </a:p>
        </p:txBody>
      </p:sp>
      <p:pic>
        <p:nvPicPr>
          <p:cNvPr id="6146" name="Picture 2" descr="Resultado de imagen para pahuatl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548" y="2381853"/>
            <a:ext cx="7232904" cy="364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60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TLATAQUITEPEC</a:t>
            </a:r>
            <a:endParaRPr lang="es-MX" dirty="0"/>
          </a:p>
        </p:txBody>
      </p:sp>
      <p:pic>
        <p:nvPicPr>
          <p:cNvPr id="7170" name="Picture 2" descr="Resultado de imagen para tlatlauquitepe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83" y="2193925"/>
            <a:ext cx="7702034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043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XICOTEPEC</a:t>
            </a:r>
            <a:endParaRPr lang="es-MX" dirty="0"/>
          </a:p>
        </p:txBody>
      </p:sp>
      <p:pic>
        <p:nvPicPr>
          <p:cNvPr id="8194" name="Picture 2" descr="Resultado de imagen para xicotepe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25" y="2193925"/>
            <a:ext cx="5365750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44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ZACATLAN</a:t>
            </a:r>
            <a:endParaRPr lang="es-MX" dirty="0"/>
          </a:p>
        </p:txBody>
      </p:sp>
      <p:pic>
        <p:nvPicPr>
          <p:cNvPr id="9218" name="Picture 2" descr="Resultado de imagen para zacatlan de las manzan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201069"/>
            <a:ext cx="7905750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341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ATLIXCO</a:t>
            </a:r>
            <a:endParaRPr lang="es-MX" dirty="0"/>
          </a:p>
        </p:txBody>
      </p:sp>
      <p:pic>
        <p:nvPicPr>
          <p:cNvPr id="10242" name="Picture 2" descr="Resultado de imagen para atlixco puebl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8" y="2193925"/>
            <a:ext cx="6049204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243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HUAUCHINANGO</a:t>
            </a:r>
            <a:endParaRPr lang="es-MX" dirty="0"/>
          </a:p>
        </p:txBody>
      </p:sp>
      <p:pic>
        <p:nvPicPr>
          <p:cNvPr id="11266" name="Picture 2" descr="Resultado de imagen para huauchinango puebl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09" y="2193925"/>
            <a:ext cx="10060782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733835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15</TotalTime>
  <Words>18</Words>
  <Application>Microsoft Office PowerPoint</Application>
  <PresentationFormat>Panorámica</PresentationFormat>
  <Paragraphs>12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Estela de condensación</vt:lpstr>
      <vt:lpstr>PUEBLA</vt:lpstr>
      <vt:lpstr>Los 9 pueblos mágicos de puebla</vt:lpstr>
      <vt:lpstr>CHIGNAHUAPAN</vt:lpstr>
      <vt:lpstr>CHOLULA</vt:lpstr>
      <vt:lpstr>CUETZALAN</vt:lpstr>
      <vt:lpstr>PAHUATLAN</vt:lpstr>
      <vt:lpstr>TLATAQUITEPEC</vt:lpstr>
      <vt:lpstr>XICOTEPEC</vt:lpstr>
      <vt:lpstr>ZACATLAN</vt:lpstr>
      <vt:lpstr>ATLIXCO</vt:lpstr>
      <vt:lpstr>HUAUCHINANGO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PUEBLA</dc:title>
  <dc:creator>Usuario de Windows</dc:creator>
  <cp:lastModifiedBy>Usuario de Windows</cp:lastModifiedBy>
  <cp:revision>2</cp:revision>
  <dcterms:created xsi:type="dcterms:W3CDTF">2019-02-14T00:44:55Z</dcterms:created>
  <dcterms:modified xsi:type="dcterms:W3CDTF">2019-02-14T01:00:40Z</dcterms:modified>
</cp:coreProperties>
</file>